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3" r:id="rId4"/>
    <p:sldId id="260" r:id="rId5"/>
    <p:sldId id="264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718" autoAdjust="0"/>
  </p:normalViewPr>
  <p:slideViewPr>
    <p:cSldViewPr>
      <p:cViewPr varScale="1">
        <p:scale>
          <a:sx n="104" d="100"/>
          <a:sy n="104" d="100"/>
        </p:scale>
        <p:origin x="-18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0C8E1-E686-457F-AD07-BD23F8E6BA73}" type="datetimeFigureOut">
              <a:rPr lang="en-US" smtClean="0"/>
              <a:pPr/>
              <a:t>5/10/2011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286DB-AB5F-4781-9685-99752645EA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0C8E1-E686-457F-AD07-BD23F8E6BA73}" type="datetimeFigureOut">
              <a:rPr lang="en-US" smtClean="0"/>
              <a:pPr/>
              <a:t>5/10/2011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286DB-AB5F-4781-9685-99752645EA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0C8E1-E686-457F-AD07-BD23F8E6BA73}" type="datetimeFigureOut">
              <a:rPr lang="en-US" smtClean="0"/>
              <a:pPr/>
              <a:t>5/10/2011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286DB-AB5F-4781-9685-99752645EA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0C8E1-E686-457F-AD07-BD23F8E6BA73}" type="datetimeFigureOut">
              <a:rPr lang="en-US" smtClean="0"/>
              <a:pPr/>
              <a:t>5/10/2011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286DB-AB5F-4781-9685-99752645EA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0C8E1-E686-457F-AD07-BD23F8E6BA73}" type="datetimeFigureOut">
              <a:rPr lang="en-US" smtClean="0"/>
              <a:pPr/>
              <a:t>5/10/2011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286DB-AB5F-4781-9685-99752645EA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0C8E1-E686-457F-AD07-BD23F8E6BA73}" type="datetimeFigureOut">
              <a:rPr lang="en-US" smtClean="0"/>
              <a:pPr/>
              <a:t>5/10/2011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286DB-AB5F-4781-9685-99752645EA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0C8E1-E686-457F-AD07-BD23F8E6BA73}" type="datetimeFigureOut">
              <a:rPr lang="en-US" smtClean="0"/>
              <a:pPr/>
              <a:t>5/10/2011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286DB-AB5F-4781-9685-99752645EA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0C8E1-E686-457F-AD07-BD23F8E6BA73}" type="datetimeFigureOut">
              <a:rPr lang="en-US" smtClean="0"/>
              <a:pPr/>
              <a:t>5/10/2011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286DB-AB5F-4781-9685-99752645EA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0C8E1-E686-457F-AD07-BD23F8E6BA73}" type="datetimeFigureOut">
              <a:rPr lang="en-US" smtClean="0"/>
              <a:pPr/>
              <a:t>5/10/2011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286DB-AB5F-4781-9685-99752645EA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0C8E1-E686-457F-AD07-BD23F8E6BA73}" type="datetimeFigureOut">
              <a:rPr lang="en-US" smtClean="0"/>
              <a:pPr/>
              <a:t>5/10/2011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286DB-AB5F-4781-9685-99752645EA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0C8E1-E686-457F-AD07-BD23F8E6BA73}" type="datetimeFigureOut">
              <a:rPr lang="en-US" smtClean="0"/>
              <a:pPr/>
              <a:t>5/10/2011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3E286DB-AB5F-4781-9685-99752645EAF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800C8E1-E686-457F-AD07-BD23F8E6BA73}" type="datetimeFigureOut">
              <a:rPr lang="en-US" smtClean="0"/>
              <a:pPr/>
              <a:t>5/10/2011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3E286DB-AB5F-4781-9685-99752645EAF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Equal Pay Act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Emily Bovenzi</a:t>
            </a:r>
          </a:p>
          <a:p>
            <a:r>
              <a:rPr lang="en-US" dirty="0" smtClean="0"/>
              <a:t>Ryan </a:t>
            </a:r>
            <a:r>
              <a:rPr lang="en-US" dirty="0" err="1" smtClean="0"/>
              <a:t>Zapolski</a:t>
            </a:r>
            <a:endParaRPr lang="en-US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 </a:t>
            </a:r>
            <a:endParaRPr lang="en-US" dirty="0"/>
          </a:p>
        </p:txBody>
      </p:sp>
      <p:pic>
        <p:nvPicPr>
          <p:cNvPr id="4" name="Picture 3" descr="\\settings\Settings\Students\Class of 2012\eabovenzi12\Desktop\workingwomen[1]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2895600"/>
            <a:ext cx="285750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\\settings\Settings\Students\Class of 2012\eabovenzi12\Desktop\Barbara-Castle18[1]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905000"/>
            <a:ext cx="2143125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l_fi" descr="http://bpwusa.files.wordpress.com/2011/04/equalpay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3200" y="3352800"/>
            <a:ext cx="3048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the Equal Pay Act?</a:t>
            </a:r>
            <a:endParaRPr lang="en-US" dirty="0"/>
          </a:p>
        </p:txBody>
      </p:sp>
      <p:pic>
        <p:nvPicPr>
          <p:cNvPr id="6" name="Content Placeholder 5" descr="\\settings\Settings\Students\Class of 2012\eabovenzi12\Desktop\equalpay2[1]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2209800"/>
            <a:ext cx="1151313" cy="115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Content Placeholder 4" descr="\\settings\Settings\Students\Class of 2012\eabovenzi12\Desktop\EQUAL%20PAY%204%20EQUAL%20WORK-2.preview[1].jpg"/>
          <p:cNvPicPr>
            <a:picLocks noGrp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779633" y="1920875"/>
            <a:ext cx="3775733" cy="443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\\settings\Settings\Students\Class of 2012\eabovenzi12\Desktop\scale[1]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600" y="3810000"/>
            <a:ext cx="249555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Why was the Equal Pay Act necessary?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Discrimination </a:t>
            </a:r>
            <a:endParaRPr lang="en-US" dirty="0"/>
          </a:p>
        </p:txBody>
      </p:sp>
      <p:pic>
        <p:nvPicPr>
          <p:cNvPr id="5" name="Content Placeholder 4" descr="\\settings\Settings\Students\Class of 2012\eabovenzi12\Desktop\equalpay[1].jpg"/>
          <p:cNvPicPr>
            <a:picLocks noGrp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 rot="732567">
            <a:off x="5310708" y="1800586"/>
            <a:ext cx="3089866" cy="443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\\settings\Settings\Students\Class of 2012\rzapolski12\Desktop\equal-pay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811134">
            <a:off x="685800" y="3048000"/>
            <a:ext cx="3909048" cy="2716213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3058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Impact </a:t>
            </a:r>
            <a:endParaRPr lang="en-US" dirty="0"/>
          </a:p>
        </p:txBody>
      </p:sp>
      <p:pic>
        <p:nvPicPr>
          <p:cNvPr id="4" name="Picture 3" descr="\\settings\Settings\Students\Class of 2012\eabovenzi12\Desktop\chart_250_4-20[1]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0" y="2971800"/>
            <a:ext cx="238125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\\settings\Settings\Students\Class of 2012\eabovenzi12\Desktop\6a0120a61b56ed970c0133f47c26bc970b-800wi[1]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133600"/>
            <a:ext cx="5943600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98</TotalTime>
  <Words>25</Words>
  <Application>Microsoft Office PowerPoint</Application>
  <PresentationFormat>On-screen Show (4:3)</PresentationFormat>
  <Paragraphs>8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Flow</vt:lpstr>
      <vt:lpstr>Equal Pay Act</vt:lpstr>
      <vt:lpstr>Introduction </vt:lpstr>
      <vt:lpstr>What is the Equal Pay Act?</vt:lpstr>
      <vt:lpstr>Why was the Equal Pay Act necessary?</vt:lpstr>
      <vt:lpstr>Impact </vt:lpstr>
    </vt:vector>
  </TitlesOfParts>
  <Company>Lawrence Academy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Equal Pay Act</dc:title>
  <dc:creator>Technology Department</dc:creator>
  <cp:lastModifiedBy>spsheehan</cp:lastModifiedBy>
  <cp:revision>18</cp:revision>
  <dcterms:created xsi:type="dcterms:W3CDTF">2011-05-02T17:24:03Z</dcterms:created>
  <dcterms:modified xsi:type="dcterms:W3CDTF">2011-05-10T16:04:18Z</dcterms:modified>
</cp:coreProperties>
</file>